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74" r:id="rId3"/>
    <p:sldId id="257" r:id="rId4"/>
    <p:sldId id="258" r:id="rId5"/>
    <p:sldId id="259" r:id="rId6"/>
    <p:sldId id="271" r:id="rId7"/>
    <p:sldId id="273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4BD073-3E01-4450-8FBD-64EECF68E25B}">
          <p14:sldIdLst>
            <p14:sldId id="256"/>
            <p14:sldId id="274"/>
            <p14:sldId id="257"/>
            <p14:sldId id="258"/>
            <p14:sldId id="259"/>
            <p14:sldId id="271"/>
            <p14:sldId id="273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A56"/>
    <a:srgbClr val="FC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C080B5-2903-40CE-B7CC-15A36A4F18C7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45491F-E5DB-4352-9156-886CBB9DF854}">
      <dgm:prSet phldrT="[Text]"/>
      <dgm:spPr/>
      <dgm:t>
        <a:bodyPr/>
        <a:lstStyle/>
        <a:p>
          <a:r>
            <a:rPr lang="en-US" dirty="0" smtClean="0"/>
            <a:t> Bank of universe</a:t>
          </a:r>
          <a:endParaRPr lang="en-US" dirty="0"/>
        </a:p>
      </dgm:t>
    </dgm:pt>
    <dgm:pt modelId="{0563DA6F-5D29-439B-95C1-A43527715DB2}" type="parTrans" cxnId="{EEE58EE8-C7FC-45D0-8EAC-DC3AD4AC38EE}">
      <dgm:prSet/>
      <dgm:spPr/>
      <dgm:t>
        <a:bodyPr/>
        <a:lstStyle/>
        <a:p>
          <a:endParaRPr lang="en-US"/>
        </a:p>
      </dgm:t>
    </dgm:pt>
    <dgm:pt modelId="{7D22E707-F430-4340-864F-6095EB5FC0DE}" type="sibTrans" cxnId="{EEE58EE8-C7FC-45D0-8EAC-DC3AD4AC38EE}">
      <dgm:prSet/>
      <dgm:spPr/>
      <dgm:t>
        <a:bodyPr/>
        <a:lstStyle/>
        <a:p>
          <a:endParaRPr lang="en-US"/>
        </a:p>
      </dgm:t>
    </dgm:pt>
    <dgm:pt modelId="{75EA8DB1-0242-44F9-8AC7-0E1D486A484B}">
      <dgm:prSet phldrT="[Text]"/>
      <dgm:spPr/>
      <dgm:t>
        <a:bodyPr/>
        <a:lstStyle/>
        <a:p>
          <a:r>
            <a:rPr lang="en-US" dirty="0" smtClean="0"/>
            <a:t>Login</a:t>
          </a:r>
          <a:endParaRPr lang="en-US" dirty="0"/>
        </a:p>
      </dgm:t>
    </dgm:pt>
    <dgm:pt modelId="{3478FB95-6406-4B28-9D9B-AF4523EF5E05}" type="parTrans" cxnId="{07405E67-7859-4C7C-9940-073F2B068157}">
      <dgm:prSet/>
      <dgm:spPr/>
      <dgm:t>
        <a:bodyPr/>
        <a:lstStyle/>
        <a:p>
          <a:endParaRPr lang="en-US"/>
        </a:p>
      </dgm:t>
    </dgm:pt>
    <dgm:pt modelId="{1D5152FA-9D07-464E-8408-223EC5E215D8}" type="sibTrans" cxnId="{07405E67-7859-4C7C-9940-073F2B068157}">
      <dgm:prSet/>
      <dgm:spPr/>
      <dgm:t>
        <a:bodyPr/>
        <a:lstStyle/>
        <a:p>
          <a:endParaRPr lang="en-US"/>
        </a:p>
      </dgm:t>
    </dgm:pt>
    <dgm:pt modelId="{F7A9A19C-50B0-4891-82DA-D51B05A71FCD}">
      <dgm:prSet phldrT="[Text]"/>
      <dgm:spPr/>
      <dgm:t>
        <a:bodyPr/>
        <a:lstStyle/>
        <a:p>
          <a:r>
            <a:rPr lang="en-US" dirty="0" smtClean="0"/>
            <a:t>Register</a:t>
          </a:r>
          <a:endParaRPr lang="en-US" dirty="0"/>
        </a:p>
      </dgm:t>
    </dgm:pt>
    <dgm:pt modelId="{BB93028C-2BF2-4EC9-A051-ECE991FB9331}" type="parTrans" cxnId="{B706C070-B70B-4345-9EA0-376B3F46F85A}">
      <dgm:prSet/>
      <dgm:spPr/>
      <dgm:t>
        <a:bodyPr/>
        <a:lstStyle/>
        <a:p>
          <a:endParaRPr lang="en-US"/>
        </a:p>
      </dgm:t>
    </dgm:pt>
    <dgm:pt modelId="{7981CF51-B90B-4768-8F7F-786EB37DF350}" type="sibTrans" cxnId="{B706C070-B70B-4345-9EA0-376B3F46F85A}">
      <dgm:prSet/>
      <dgm:spPr/>
      <dgm:t>
        <a:bodyPr/>
        <a:lstStyle/>
        <a:p>
          <a:endParaRPr lang="en-US"/>
        </a:p>
      </dgm:t>
    </dgm:pt>
    <dgm:pt modelId="{7AD3BC8C-1A0E-4746-B388-B578B2EEEBAB}">
      <dgm:prSet phldrT="[Text]"/>
      <dgm:spPr/>
      <dgm:t>
        <a:bodyPr/>
        <a:lstStyle/>
        <a:p>
          <a:r>
            <a:rPr lang="en-US" dirty="0" smtClean="0"/>
            <a:t>Logout</a:t>
          </a:r>
          <a:endParaRPr lang="en-US" dirty="0"/>
        </a:p>
      </dgm:t>
    </dgm:pt>
    <dgm:pt modelId="{4E04F5A5-4F9E-4B8C-9A1C-D55B436E0DE0}" type="parTrans" cxnId="{3E592FFA-25CE-4F96-B124-EF422ED0F6BA}">
      <dgm:prSet/>
      <dgm:spPr/>
      <dgm:t>
        <a:bodyPr/>
        <a:lstStyle/>
        <a:p>
          <a:endParaRPr lang="en-US"/>
        </a:p>
      </dgm:t>
    </dgm:pt>
    <dgm:pt modelId="{3A2ACC99-0EE3-417E-9D77-B4DCE0926A9E}" type="sibTrans" cxnId="{3E592FFA-25CE-4F96-B124-EF422ED0F6BA}">
      <dgm:prSet/>
      <dgm:spPr/>
      <dgm:t>
        <a:bodyPr/>
        <a:lstStyle/>
        <a:p>
          <a:endParaRPr lang="en-US"/>
        </a:p>
      </dgm:t>
    </dgm:pt>
    <dgm:pt modelId="{96EA8198-A59A-4753-9D28-DD4B0CC70CF9}" type="pres">
      <dgm:prSet presAssocID="{56C080B5-2903-40CE-B7CC-15A36A4F18C7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EF52A3C-E77C-4640-B8F5-374158C3F99D}" type="pres">
      <dgm:prSet presAssocID="{E345491F-E5DB-4352-9156-886CBB9DF854}" presName="hierRoot1" presStyleCnt="0">
        <dgm:presLayoutVars>
          <dgm:hierBranch val="init"/>
        </dgm:presLayoutVars>
      </dgm:prSet>
      <dgm:spPr/>
    </dgm:pt>
    <dgm:pt modelId="{436A53D0-DB46-428F-9061-7FCC1F4CC0CE}" type="pres">
      <dgm:prSet presAssocID="{E345491F-E5DB-4352-9156-886CBB9DF854}" presName="rootComposite1" presStyleCnt="0"/>
      <dgm:spPr/>
    </dgm:pt>
    <dgm:pt modelId="{42514C01-3440-4A74-84B0-D106FDEDB1FD}" type="pres">
      <dgm:prSet presAssocID="{E345491F-E5DB-4352-9156-886CBB9DF85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A1F60C-5A02-4013-B4DE-411DC257C473}" type="pres">
      <dgm:prSet presAssocID="{E345491F-E5DB-4352-9156-886CBB9DF854}" presName="topArc1" presStyleLbl="parChTrans1D1" presStyleIdx="0" presStyleCnt="8"/>
      <dgm:spPr/>
    </dgm:pt>
    <dgm:pt modelId="{323C27D1-2755-4368-9B73-08F985E01842}" type="pres">
      <dgm:prSet presAssocID="{E345491F-E5DB-4352-9156-886CBB9DF854}" presName="bottomArc1" presStyleLbl="parChTrans1D1" presStyleIdx="1" presStyleCnt="8"/>
      <dgm:spPr/>
    </dgm:pt>
    <dgm:pt modelId="{8E16DBFA-52E8-4C8D-BC05-13E34C0A82A4}" type="pres">
      <dgm:prSet presAssocID="{E345491F-E5DB-4352-9156-886CBB9DF854}" presName="topConnNode1" presStyleLbl="node1" presStyleIdx="0" presStyleCnt="0"/>
      <dgm:spPr/>
      <dgm:t>
        <a:bodyPr/>
        <a:lstStyle/>
        <a:p>
          <a:endParaRPr lang="en-US"/>
        </a:p>
      </dgm:t>
    </dgm:pt>
    <dgm:pt modelId="{49FC75FC-3270-46E9-8622-1AD3916C8330}" type="pres">
      <dgm:prSet presAssocID="{E345491F-E5DB-4352-9156-886CBB9DF854}" presName="hierChild2" presStyleCnt="0"/>
      <dgm:spPr/>
    </dgm:pt>
    <dgm:pt modelId="{3232B320-BF28-41DD-B71F-C45940B58D68}" type="pres">
      <dgm:prSet presAssocID="{3478FB95-6406-4B28-9D9B-AF4523EF5E05}" presName="Name28" presStyleLbl="parChTrans1D2" presStyleIdx="0" presStyleCnt="3"/>
      <dgm:spPr/>
      <dgm:t>
        <a:bodyPr/>
        <a:lstStyle/>
        <a:p>
          <a:endParaRPr lang="en-US"/>
        </a:p>
      </dgm:t>
    </dgm:pt>
    <dgm:pt modelId="{99D05588-ADCC-4AFB-A29A-D63374EF10A1}" type="pres">
      <dgm:prSet presAssocID="{75EA8DB1-0242-44F9-8AC7-0E1D486A484B}" presName="hierRoot2" presStyleCnt="0">
        <dgm:presLayoutVars>
          <dgm:hierBranch val="init"/>
        </dgm:presLayoutVars>
      </dgm:prSet>
      <dgm:spPr/>
    </dgm:pt>
    <dgm:pt modelId="{1F675ED0-F456-45F1-959A-00E06EBE5E97}" type="pres">
      <dgm:prSet presAssocID="{75EA8DB1-0242-44F9-8AC7-0E1D486A484B}" presName="rootComposite2" presStyleCnt="0"/>
      <dgm:spPr/>
    </dgm:pt>
    <dgm:pt modelId="{C4A13DEB-7C16-450D-B404-7F2BD52CED34}" type="pres">
      <dgm:prSet presAssocID="{75EA8DB1-0242-44F9-8AC7-0E1D486A484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02C531-D804-4D7F-BE46-72B0E012F80A}" type="pres">
      <dgm:prSet presAssocID="{75EA8DB1-0242-44F9-8AC7-0E1D486A484B}" presName="topArc2" presStyleLbl="parChTrans1D1" presStyleIdx="2" presStyleCnt="8"/>
      <dgm:spPr/>
    </dgm:pt>
    <dgm:pt modelId="{B2D57563-6F9C-4533-8F36-1D8113EA0E1E}" type="pres">
      <dgm:prSet presAssocID="{75EA8DB1-0242-44F9-8AC7-0E1D486A484B}" presName="bottomArc2" presStyleLbl="parChTrans1D1" presStyleIdx="3" presStyleCnt="8"/>
      <dgm:spPr/>
    </dgm:pt>
    <dgm:pt modelId="{A1B16903-98A8-45E4-AD86-76451B8B6371}" type="pres">
      <dgm:prSet presAssocID="{75EA8DB1-0242-44F9-8AC7-0E1D486A484B}" presName="topConnNode2" presStyleLbl="node2" presStyleIdx="0" presStyleCnt="0"/>
      <dgm:spPr/>
      <dgm:t>
        <a:bodyPr/>
        <a:lstStyle/>
        <a:p>
          <a:endParaRPr lang="en-US"/>
        </a:p>
      </dgm:t>
    </dgm:pt>
    <dgm:pt modelId="{9E44634C-48C0-46E1-A2E5-8414E90C575A}" type="pres">
      <dgm:prSet presAssocID="{75EA8DB1-0242-44F9-8AC7-0E1D486A484B}" presName="hierChild4" presStyleCnt="0"/>
      <dgm:spPr/>
    </dgm:pt>
    <dgm:pt modelId="{A7D7DE62-1E3F-4FF6-99B4-AB7B42971216}" type="pres">
      <dgm:prSet presAssocID="{75EA8DB1-0242-44F9-8AC7-0E1D486A484B}" presName="hierChild5" presStyleCnt="0"/>
      <dgm:spPr/>
    </dgm:pt>
    <dgm:pt modelId="{54F5BD37-42C8-4DB1-92F4-9778D65C63A6}" type="pres">
      <dgm:prSet presAssocID="{BB93028C-2BF2-4EC9-A051-ECE991FB9331}" presName="Name28" presStyleLbl="parChTrans1D2" presStyleIdx="1" presStyleCnt="3"/>
      <dgm:spPr/>
      <dgm:t>
        <a:bodyPr/>
        <a:lstStyle/>
        <a:p>
          <a:endParaRPr lang="en-US"/>
        </a:p>
      </dgm:t>
    </dgm:pt>
    <dgm:pt modelId="{6E6CCCE7-9D51-4DEA-8886-73A5B99ABBAB}" type="pres">
      <dgm:prSet presAssocID="{F7A9A19C-50B0-4891-82DA-D51B05A71FCD}" presName="hierRoot2" presStyleCnt="0">
        <dgm:presLayoutVars>
          <dgm:hierBranch val="init"/>
        </dgm:presLayoutVars>
      </dgm:prSet>
      <dgm:spPr/>
    </dgm:pt>
    <dgm:pt modelId="{284CF827-C405-4221-AC23-47A4BFF205F8}" type="pres">
      <dgm:prSet presAssocID="{F7A9A19C-50B0-4891-82DA-D51B05A71FCD}" presName="rootComposite2" presStyleCnt="0"/>
      <dgm:spPr/>
    </dgm:pt>
    <dgm:pt modelId="{EC1A8496-8C23-453C-9D47-4B58B5C4A2D1}" type="pres">
      <dgm:prSet presAssocID="{F7A9A19C-50B0-4891-82DA-D51B05A71FC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D4D4BF-F254-4C51-A7AA-26C1373469FB}" type="pres">
      <dgm:prSet presAssocID="{F7A9A19C-50B0-4891-82DA-D51B05A71FCD}" presName="topArc2" presStyleLbl="parChTrans1D1" presStyleIdx="4" presStyleCnt="8"/>
      <dgm:spPr/>
    </dgm:pt>
    <dgm:pt modelId="{3A843322-6796-42E9-ACED-53B7206A106B}" type="pres">
      <dgm:prSet presAssocID="{F7A9A19C-50B0-4891-82DA-D51B05A71FCD}" presName="bottomArc2" presStyleLbl="parChTrans1D1" presStyleIdx="5" presStyleCnt="8"/>
      <dgm:spPr/>
    </dgm:pt>
    <dgm:pt modelId="{8F507CD6-6CD1-4192-8EA8-9FDA2875688F}" type="pres">
      <dgm:prSet presAssocID="{F7A9A19C-50B0-4891-82DA-D51B05A71FCD}" presName="topConnNode2" presStyleLbl="node2" presStyleIdx="0" presStyleCnt="0"/>
      <dgm:spPr/>
      <dgm:t>
        <a:bodyPr/>
        <a:lstStyle/>
        <a:p>
          <a:endParaRPr lang="en-US"/>
        </a:p>
      </dgm:t>
    </dgm:pt>
    <dgm:pt modelId="{1645AC31-EC65-441A-A669-5767050492B9}" type="pres">
      <dgm:prSet presAssocID="{F7A9A19C-50B0-4891-82DA-D51B05A71FCD}" presName="hierChild4" presStyleCnt="0"/>
      <dgm:spPr/>
    </dgm:pt>
    <dgm:pt modelId="{F6EED329-04DA-44A0-A681-0C43F4C2A1DF}" type="pres">
      <dgm:prSet presAssocID="{F7A9A19C-50B0-4891-82DA-D51B05A71FCD}" presName="hierChild5" presStyleCnt="0"/>
      <dgm:spPr/>
    </dgm:pt>
    <dgm:pt modelId="{7F0E7C02-A9AE-4E5F-9FF5-65815DCF0926}" type="pres">
      <dgm:prSet presAssocID="{4E04F5A5-4F9E-4B8C-9A1C-D55B436E0DE0}" presName="Name28" presStyleLbl="parChTrans1D2" presStyleIdx="2" presStyleCnt="3"/>
      <dgm:spPr/>
      <dgm:t>
        <a:bodyPr/>
        <a:lstStyle/>
        <a:p>
          <a:endParaRPr lang="en-US"/>
        </a:p>
      </dgm:t>
    </dgm:pt>
    <dgm:pt modelId="{8B6BDB98-7075-4AE9-8B08-0702F4E20E02}" type="pres">
      <dgm:prSet presAssocID="{7AD3BC8C-1A0E-4746-B388-B578B2EEEBAB}" presName="hierRoot2" presStyleCnt="0">
        <dgm:presLayoutVars>
          <dgm:hierBranch val="init"/>
        </dgm:presLayoutVars>
      </dgm:prSet>
      <dgm:spPr/>
    </dgm:pt>
    <dgm:pt modelId="{E81E449E-1C85-4FE8-9748-A2B853F73E5A}" type="pres">
      <dgm:prSet presAssocID="{7AD3BC8C-1A0E-4746-B388-B578B2EEEBAB}" presName="rootComposite2" presStyleCnt="0"/>
      <dgm:spPr/>
    </dgm:pt>
    <dgm:pt modelId="{F224876F-2E11-4A9F-96F7-D926FBFC66A5}" type="pres">
      <dgm:prSet presAssocID="{7AD3BC8C-1A0E-4746-B388-B578B2EEEBA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0D771E-DE79-4D86-997F-1CCFA99385A0}" type="pres">
      <dgm:prSet presAssocID="{7AD3BC8C-1A0E-4746-B388-B578B2EEEBAB}" presName="topArc2" presStyleLbl="parChTrans1D1" presStyleIdx="6" presStyleCnt="8"/>
      <dgm:spPr/>
    </dgm:pt>
    <dgm:pt modelId="{262909DC-504B-435A-AEFD-8406BF368F81}" type="pres">
      <dgm:prSet presAssocID="{7AD3BC8C-1A0E-4746-B388-B578B2EEEBAB}" presName="bottomArc2" presStyleLbl="parChTrans1D1" presStyleIdx="7" presStyleCnt="8"/>
      <dgm:spPr/>
    </dgm:pt>
    <dgm:pt modelId="{78100FFF-6574-4763-BF06-1AA36AC75575}" type="pres">
      <dgm:prSet presAssocID="{7AD3BC8C-1A0E-4746-B388-B578B2EEEBAB}" presName="topConnNode2" presStyleLbl="node2" presStyleIdx="0" presStyleCnt="0"/>
      <dgm:spPr/>
      <dgm:t>
        <a:bodyPr/>
        <a:lstStyle/>
        <a:p>
          <a:endParaRPr lang="en-US"/>
        </a:p>
      </dgm:t>
    </dgm:pt>
    <dgm:pt modelId="{7D27ABC9-EEDC-4E7E-9B0A-FE65E477D142}" type="pres">
      <dgm:prSet presAssocID="{7AD3BC8C-1A0E-4746-B388-B578B2EEEBAB}" presName="hierChild4" presStyleCnt="0"/>
      <dgm:spPr/>
    </dgm:pt>
    <dgm:pt modelId="{C9670EB3-4D95-4FA3-9738-8E93B0464D07}" type="pres">
      <dgm:prSet presAssocID="{7AD3BC8C-1A0E-4746-B388-B578B2EEEBAB}" presName="hierChild5" presStyleCnt="0"/>
      <dgm:spPr/>
    </dgm:pt>
    <dgm:pt modelId="{FA501965-72AE-46B7-A5DF-4F5A8FB6F869}" type="pres">
      <dgm:prSet presAssocID="{E345491F-E5DB-4352-9156-886CBB9DF854}" presName="hierChild3" presStyleCnt="0"/>
      <dgm:spPr/>
    </dgm:pt>
  </dgm:ptLst>
  <dgm:cxnLst>
    <dgm:cxn modelId="{D32B12D5-78FF-4DFB-B041-E583BD4A70C9}" type="presOf" srcId="{3478FB95-6406-4B28-9D9B-AF4523EF5E05}" destId="{3232B320-BF28-41DD-B71F-C45940B58D68}" srcOrd="0" destOrd="0" presId="urn:microsoft.com/office/officeart/2008/layout/HalfCircleOrganizationChart"/>
    <dgm:cxn modelId="{7D72F6E2-7EDD-4FF2-B07F-1492DA298018}" type="presOf" srcId="{F7A9A19C-50B0-4891-82DA-D51B05A71FCD}" destId="{8F507CD6-6CD1-4192-8EA8-9FDA2875688F}" srcOrd="1" destOrd="0" presId="urn:microsoft.com/office/officeart/2008/layout/HalfCircleOrganizationChart"/>
    <dgm:cxn modelId="{0B042454-4A4A-4718-A2ED-61DF64A06D99}" type="presOf" srcId="{75EA8DB1-0242-44F9-8AC7-0E1D486A484B}" destId="{C4A13DEB-7C16-450D-B404-7F2BD52CED34}" srcOrd="0" destOrd="0" presId="urn:microsoft.com/office/officeart/2008/layout/HalfCircleOrganizationChart"/>
    <dgm:cxn modelId="{8F3C2C99-9CC7-45F5-8A76-68C2550138F2}" type="presOf" srcId="{75EA8DB1-0242-44F9-8AC7-0E1D486A484B}" destId="{A1B16903-98A8-45E4-AD86-76451B8B6371}" srcOrd="1" destOrd="0" presId="urn:microsoft.com/office/officeart/2008/layout/HalfCircleOrganizationChart"/>
    <dgm:cxn modelId="{A7B0B651-5134-46E8-B4D9-64D6D0C85824}" type="presOf" srcId="{F7A9A19C-50B0-4891-82DA-D51B05A71FCD}" destId="{EC1A8496-8C23-453C-9D47-4B58B5C4A2D1}" srcOrd="0" destOrd="0" presId="urn:microsoft.com/office/officeart/2008/layout/HalfCircleOrganizationChart"/>
    <dgm:cxn modelId="{EEE58EE8-C7FC-45D0-8EAC-DC3AD4AC38EE}" srcId="{56C080B5-2903-40CE-B7CC-15A36A4F18C7}" destId="{E345491F-E5DB-4352-9156-886CBB9DF854}" srcOrd="0" destOrd="0" parTransId="{0563DA6F-5D29-439B-95C1-A43527715DB2}" sibTransId="{7D22E707-F430-4340-864F-6095EB5FC0DE}"/>
    <dgm:cxn modelId="{3E592FFA-25CE-4F96-B124-EF422ED0F6BA}" srcId="{E345491F-E5DB-4352-9156-886CBB9DF854}" destId="{7AD3BC8C-1A0E-4746-B388-B578B2EEEBAB}" srcOrd="2" destOrd="0" parTransId="{4E04F5A5-4F9E-4B8C-9A1C-D55B436E0DE0}" sibTransId="{3A2ACC99-0EE3-417E-9D77-B4DCE0926A9E}"/>
    <dgm:cxn modelId="{95AE5A84-91CB-477D-A9B4-0AD867DA6CA9}" type="presOf" srcId="{56C080B5-2903-40CE-B7CC-15A36A4F18C7}" destId="{96EA8198-A59A-4753-9D28-DD4B0CC70CF9}" srcOrd="0" destOrd="0" presId="urn:microsoft.com/office/officeart/2008/layout/HalfCircleOrganizationChart"/>
    <dgm:cxn modelId="{45A89466-0A0F-4B07-AF3C-1F5CE68FDB56}" type="presOf" srcId="{BB93028C-2BF2-4EC9-A051-ECE991FB9331}" destId="{54F5BD37-42C8-4DB1-92F4-9778D65C63A6}" srcOrd="0" destOrd="0" presId="urn:microsoft.com/office/officeart/2008/layout/HalfCircleOrganizationChart"/>
    <dgm:cxn modelId="{E8554EE2-D6EA-4D21-9465-A6E1A9DCDE65}" type="presOf" srcId="{E345491F-E5DB-4352-9156-886CBB9DF854}" destId="{8E16DBFA-52E8-4C8D-BC05-13E34C0A82A4}" srcOrd="1" destOrd="0" presId="urn:microsoft.com/office/officeart/2008/layout/HalfCircleOrganizationChart"/>
    <dgm:cxn modelId="{B706C070-B70B-4345-9EA0-376B3F46F85A}" srcId="{E345491F-E5DB-4352-9156-886CBB9DF854}" destId="{F7A9A19C-50B0-4891-82DA-D51B05A71FCD}" srcOrd="1" destOrd="0" parTransId="{BB93028C-2BF2-4EC9-A051-ECE991FB9331}" sibTransId="{7981CF51-B90B-4768-8F7F-786EB37DF350}"/>
    <dgm:cxn modelId="{2DCB08AD-1203-4576-8E21-7B2E36C00FF6}" type="presOf" srcId="{7AD3BC8C-1A0E-4746-B388-B578B2EEEBAB}" destId="{78100FFF-6574-4763-BF06-1AA36AC75575}" srcOrd="1" destOrd="0" presId="urn:microsoft.com/office/officeart/2008/layout/HalfCircleOrganizationChart"/>
    <dgm:cxn modelId="{DFAFD8EA-8345-4D00-998A-52B8EFE1ADC0}" type="presOf" srcId="{E345491F-E5DB-4352-9156-886CBB9DF854}" destId="{42514C01-3440-4A74-84B0-D106FDEDB1FD}" srcOrd="0" destOrd="0" presId="urn:microsoft.com/office/officeart/2008/layout/HalfCircleOrganizationChart"/>
    <dgm:cxn modelId="{D085E027-F1D6-4A79-9856-347EFBB8EF71}" type="presOf" srcId="{7AD3BC8C-1A0E-4746-B388-B578B2EEEBAB}" destId="{F224876F-2E11-4A9F-96F7-D926FBFC66A5}" srcOrd="0" destOrd="0" presId="urn:microsoft.com/office/officeart/2008/layout/HalfCircleOrganizationChart"/>
    <dgm:cxn modelId="{07405E67-7859-4C7C-9940-073F2B068157}" srcId="{E345491F-E5DB-4352-9156-886CBB9DF854}" destId="{75EA8DB1-0242-44F9-8AC7-0E1D486A484B}" srcOrd="0" destOrd="0" parTransId="{3478FB95-6406-4B28-9D9B-AF4523EF5E05}" sibTransId="{1D5152FA-9D07-464E-8408-223EC5E215D8}"/>
    <dgm:cxn modelId="{2BEE364B-D409-4267-962A-1B19FFBEEAEC}" type="presOf" srcId="{4E04F5A5-4F9E-4B8C-9A1C-D55B436E0DE0}" destId="{7F0E7C02-A9AE-4E5F-9FF5-65815DCF0926}" srcOrd="0" destOrd="0" presId="urn:microsoft.com/office/officeart/2008/layout/HalfCircleOrganizationChart"/>
    <dgm:cxn modelId="{9732CE2D-FC41-478E-B0AB-D5CA7B8F5442}" type="presParOf" srcId="{96EA8198-A59A-4753-9D28-DD4B0CC70CF9}" destId="{1EF52A3C-E77C-4640-B8F5-374158C3F99D}" srcOrd="0" destOrd="0" presId="urn:microsoft.com/office/officeart/2008/layout/HalfCircleOrganizationChart"/>
    <dgm:cxn modelId="{CFF103B3-A2B3-4ACD-8BDD-02DA9A2BAE13}" type="presParOf" srcId="{1EF52A3C-E77C-4640-B8F5-374158C3F99D}" destId="{436A53D0-DB46-428F-9061-7FCC1F4CC0CE}" srcOrd="0" destOrd="0" presId="urn:microsoft.com/office/officeart/2008/layout/HalfCircleOrganizationChart"/>
    <dgm:cxn modelId="{1B64B75B-50FB-46D9-98AA-5FC47B298CBF}" type="presParOf" srcId="{436A53D0-DB46-428F-9061-7FCC1F4CC0CE}" destId="{42514C01-3440-4A74-84B0-D106FDEDB1FD}" srcOrd="0" destOrd="0" presId="urn:microsoft.com/office/officeart/2008/layout/HalfCircleOrganizationChart"/>
    <dgm:cxn modelId="{BEC584DD-ABD7-4526-BFB2-43F499AFC22B}" type="presParOf" srcId="{436A53D0-DB46-428F-9061-7FCC1F4CC0CE}" destId="{5FA1F60C-5A02-4013-B4DE-411DC257C473}" srcOrd="1" destOrd="0" presId="urn:microsoft.com/office/officeart/2008/layout/HalfCircleOrganizationChart"/>
    <dgm:cxn modelId="{919BBB0C-A8FD-4D98-9D22-6531566D2FB5}" type="presParOf" srcId="{436A53D0-DB46-428F-9061-7FCC1F4CC0CE}" destId="{323C27D1-2755-4368-9B73-08F985E01842}" srcOrd="2" destOrd="0" presId="urn:microsoft.com/office/officeart/2008/layout/HalfCircleOrganizationChart"/>
    <dgm:cxn modelId="{374DC6FC-FF31-4E20-82B8-B0BA462BC66B}" type="presParOf" srcId="{436A53D0-DB46-428F-9061-7FCC1F4CC0CE}" destId="{8E16DBFA-52E8-4C8D-BC05-13E34C0A82A4}" srcOrd="3" destOrd="0" presId="urn:microsoft.com/office/officeart/2008/layout/HalfCircleOrganizationChart"/>
    <dgm:cxn modelId="{333A69FF-7794-486D-89AA-D0B999711C2F}" type="presParOf" srcId="{1EF52A3C-E77C-4640-B8F5-374158C3F99D}" destId="{49FC75FC-3270-46E9-8622-1AD3916C8330}" srcOrd="1" destOrd="0" presId="urn:microsoft.com/office/officeart/2008/layout/HalfCircleOrganizationChart"/>
    <dgm:cxn modelId="{E4DF987D-5BF0-48BE-9FD3-A564BB36CCBF}" type="presParOf" srcId="{49FC75FC-3270-46E9-8622-1AD3916C8330}" destId="{3232B320-BF28-41DD-B71F-C45940B58D68}" srcOrd="0" destOrd="0" presId="urn:microsoft.com/office/officeart/2008/layout/HalfCircleOrganizationChart"/>
    <dgm:cxn modelId="{9AF2424E-F85C-4F9A-A21E-7B6154823ECC}" type="presParOf" srcId="{49FC75FC-3270-46E9-8622-1AD3916C8330}" destId="{99D05588-ADCC-4AFB-A29A-D63374EF10A1}" srcOrd="1" destOrd="0" presId="urn:microsoft.com/office/officeart/2008/layout/HalfCircleOrganizationChart"/>
    <dgm:cxn modelId="{0A7EEAD9-CC52-4679-A3BC-5371836B496D}" type="presParOf" srcId="{99D05588-ADCC-4AFB-A29A-D63374EF10A1}" destId="{1F675ED0-F456-45F1-959A-00E06EBE5E97}" srcOrd="0" destOrd="0" presId="urn:microsoft.com/office/officeart/2008/layout/HalfCircleOrganizationChart"/>
    <dgm:cxn modelId="{23F3CE7E-5EB2-48D8-A9DA-F104BB404271}" type="presParOf" srcId="{1F675ED0-F456-45F1-959A-00E06EBE5E97}" destId="{C4A13DEB-7C16-450D-B404-7F2BD52CED34}" srcOrd="0" destOrd="0" presId="urn:microsoft.com/office/officeart/2008/layout/HalfCircleOrganizationChart"/>
    <dgm:cxn modelId="{9CABFD76-169B-4BBE-AFD8-5570A44FD956}" type="presParOf" srcId="{1F675ED0-F456-45F1-959A-00E06EBE5E97}" destId="{DF02C531-D804-4D7F-BE46-72B0E012F80A}" srcOrd="1" destOrd="0" presId="urn:microsoft.com/office/officeart/2008/layout/HalfCircleOrganizationChart"/>
    <dgm:cxn modelId="{E6029D11-3A72-48DD-AABD-A37CB8A74BB0}" type="presParOf" srcId="{1F675ED0-F456-45F1-959A-00E06EBE5E97}" destId="{B2D57563-6F9C-4533-8F36-1D8113EA0E1E}" srcOrd="2" destOrd="0" presId="urn:microsoft.com/office/officeart/2008/layout/HalfCircleOrganizationChart"/>
    <dgm:cxn modelId="{DB817AC3-92DE-4F1A-9341-BC09CAD837B2}" type="presParOf" srcId="{1F675ED0-F456-45F1-959A-00E06EBE5E97}" destId="{A1B16903-98A8-45E4-AD86-76451B8B6371}" srcOrd="3" destOrd="0" presId="urn:microsoft.com/office/officeart/2008/layout/HalfCircleOrganizationChart"/>
    <dgm:cxn modelId="{320B37E4-5927-4F2B-A3A3-916B6DE73B81}" type="presParOf" srcId="{99D05588-ADCC-4AFB-A29A-D63374EF10A1}" destId="{9E44634C-48C0-46E1-A2E5-8414E90C575A}" srcOrd="1" destOrd="0" presId="urn:microsoft.com/office/officeart/2008/layout/HalfCircleOrganizationChart"/>
    <dgm:cxn modelId="{2CCBCF09-0054-4435-B41D-848131283D32}" type="presParOf" srcId="{99D05588-ADCC-4AFB-A29A-D63374EF10A1}" destId="{A7D7DE62-1E3F-4FF6-99B4-AB7B42971216}" srcOrd="2" destOrd="0" presId="urn:microsoft.com/office/officeart/2008/layout/HalfCircleOrganizationChart"/>
    <dgm:cxn modelId="{8007F30A-B259-4A32-8F4D-1E05B92F20B4}" type="presParOf" srcId="{49FC75FC-3270-46E9-8622-1AD3916C8330}" destId="{54F5BD37-42C8-4DB1-92F4-9778D65C63A6}" srcOrd="2" destOrd="0" presId="urn:microsoft.com/office/officeart/2008/layout/HalfCircleOrganizationChart"/>
    <dgm:cxn modelId="{D2E4AD61-2726-4636-8BE4-2F8EC4E8D283}" type="presParOf" srcId="{49FC75FC-3270-46E9-8622-1AD3916C8330}" destId="{6E6CCCE7-9D51-4DEA-8886-73A5B99ABBAB}" srcOrd="3" destOrd="0" presId="urn:microsoft.com/office/officeart/2008/layout/HalfCircleOrganizationChart"/>
    <dgm:cxn modelId="{2F96E51C-17B6-4919-B329-F771D42FE457}" type="presParOf" srcId="{6E6CCCE7-9D51-4DEA-8886-73A5B99ABBAB}" destId="{284CF827-C405-4221-AC23-47A4BFF205F8}" srcOrd="0" destOrd="0" presId="urn:microsoft.com/office/officeart/2008/layout/HalfCircleOrganizationChart"/>
    <dgm:cxn modelId="{6DD67D62-0F33-4048-8CB1-C90D3DD8914E}" type="presParOf" srcId="{284CF827-C405-4221-AC23-47A4BFF205F8}" destId="{EC1A8496-8C23-453C-9D47-4B58B5C4A2D1}" srcOrd="0" destOrd="0" presId="urn:microsoft.com/office/officeart/2008/layout/HalfCircleOrganizationChart"/>
    <dgm:cxn modelId="{D38FFF49-2DDD-4733-875F-AB482F2B9E72}" type="presParOf" srcId="{284CF827-C405-4221-AC23-47A4BFF205F8}" destId="{56D4D4BF-F254-4C51-A7AA-26C1373469FB}" srcOrd="1" destOrd="0" presId="urn:microsoft.com/office/officeart/2008/layout/HalfCircleOrganizationChart"/>
    <dgm:cxn modelId="{E4A61931-E4DE-4D94-9982-722C9E005115}" type="presParOf" srcId="{284CF827-C405-4221-AC23-47A4BFF205F8}" destId="{3A843322-6796-42E9-ACED-53B7206A106B}" srcOrd="2" destOrd="0" presId="urn:microsoft.com/office/officeart/2008/layout/HalfCircleOrganizationChart"/>
    <dgm:cxn modelId="{49026345-5466-439D-90D2-4C7F0159346A}" type="presParOf" srcId="{284CF827-C405-4221-AC23-47A4BFF205F8}" destId="{8F507CD6-6CD1-4192-8EA8-9FDA2875688F}" srcOrd="3" destOrd="0" presId="urn:microsoft.com/office/officeart/2008/layout/HalfCircleOrganizationChart"/>
    <dgm:cxn modelId="{41EFD9CF-2FE8-4E22-9872-90D816C7BF28}" type="presParOf" srcId="{6E6CCCE7-9D51-4DEA-8886-73A5B99ABBAB}" destId="{1645AC31-EC65-441A-A669-5767050492B9}" srcOrd="1" destOrd="0" presId="urn:microsoft.com/office/officeart/2008/layout/HalfCircleOrganizationChart"/>
    <dgm:cxn modelId="{A58130A5-07E9-44E0-8425-87FF40003D76}" type="presParOf" srcId="{6E6CCCE7-9D51-4DEA-8886-73A5B99ABBAB}" destId="{F6EED329-04DA-44A0-A681-0C43F4C2A1DF}" srcOrd="2" destOrd="0" presId="urn:microsoft.com/office/officeart/2008/layout/HalfCircleOrganizationChart"/>
    <dgm:cxn modelId="{2336C5C6-C334-4670-AD54-41905CB6DC23}" type="presParOf" srcId="{49FC75FC-3270-46E9-8622-1AD3916C8330}" destId="{7F0E7C02-A9AE-4E5F-9FF5-65815DCF0926}" srcOrd="4" destOrd="0" presId="urn:microsoft.com/office/officeart/2008/layout/HalfCircleOrganizationChart"/>
    <dgm:cxn modelId="{E9F8F123-742A-4FA5-9398-20C2C35AEF02}" type="presParOf" srcId="{49FC75FC-3270-46E9-8622-1AD3916C8330}" destId="{8B6BDB98-7075-4AE9-8B08-0702F4E20E02}" srcOrd="5" destOrd="0" presId="urn:microsoft.com/office/officeart/2008/layout/HalfCircleOrganizationChart"/>
    <dgm:cxn modelId="{4D866D25-6B48-447E-ACE2-58ECD8F5DA1A}" type="presParOf" srcId="{8B6BDB98-7075-4AE9-8B08-0702F4E20E02}" destId="{E81E449E-1C85-4FE8-9748-A2B853F73E5A}" srcOrd="0" destOrd="0" presId="urn:microsoft.com/office/officeart/2008/layout/HalfCircleOrganizationChart"/>
    <dgm:cxn modelId="{517B62C8-1701-45A9-882F-3105B746BF7A}" type="presParOf" srcId="{E81E449E-1C85-4FE8-9748-A2B853F73E5A}" destId="{F224876F-2E11-4A9F-96F7-D926FBFC66A5}" srcOrd="0" destOrd="0" presId="urn:microsoft.com/office/officeart/2008/layout/HalfCircleOrganizationChart"/>
    <dgm:cxn modelId="{1B7EA229-6F49-4A4C-B92E-59BC9464AFD8}" type="presParOf" srcId="{E81E449E-1C85-4FE8-9748-A2B853F73E5A}" destId="{BB0D771E-DE79-4D86-997F-1CCFA99385A0}" srcOrd="1" destOrd="0" presId="urn:microsoft.com/office/officeart/2008/layout/HalfCircleOrganizationChart"/>
    <dgm:cxn modelId="{065DE45A-01D2-4AB0-BC44-6B426BA21795}" type="presParOf" srcId="{E81E449E-1C85-4FE8-9748-A2B853F73E5A}" destId="{262909DC-504B-435A-AEFD-8406BF368F81}" srcOrd="2" destOrd="0" presId="urn:microsoft.com/office/officeart/2008/layout/HalfCircleOrganizationChart"/>
    <dgm:cxn modelId="{77417F0C-668B-4217-A2E5-F159439B82F0}" type="presParOf" srcId="{E81E449E-1C85-4FE8-9748-A2B853F73E5A}" destId="{78100FFF-6574-4763-BF06-1AA36AC75575}" srcOrd="3" destOrd="0" presId="urn:microsoft.com/office/officeart/2008/layout/HalfCircleOrganizationChart"/>
    <dgm:cxn modelId="{CD793219-4A36-4FC8-ABD1-04CD48709D7D}" type="presParOf" srcId="{8B6BDB98-7075-4AE9-8B08-0702F4E20E02}" destId="{7D27ABC9-EEDC-4E7E-9B0A-FE65E477D142}" srcOrd="1" destOrd="0" presId="urn:microsoft.com/office/officeart/2008/layout/HalfCircleOrganizationChart"/>
    <dgm:cxn modelId="{176E8E45-CF03-430A-A8E7-CAC5165BDE1D}" type="presParOf" srcId="{8B6BDB98-7075-4AE9-8B08-0702F4E20E02}" destId="{C9670EB3-4D95-4FA3-9738-8E93B0464D07}" srcOrd="2" destOrd="0" presId="urn:microsoft.com/office/officeart/2008/layout/HalfCircleOrganizationChart"/>
    <dgm:cxn modelId="{DC9718D8-176B-4136-96C8-2A3E939EA185}" type="presParOf" srcId="{1EF52A3C-E77C-4640-B8F5-374158C3F99D}" destId="{FA501965-72AE-46B7-A5DF-4F5A8FB6F869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E7C02-A9AE-4E5F-9FF5-65815DCF0926}">
      <dsp:nvSpPr>
        <dsp:cNvPr id="0" name=""/>
        <dsp:cNvSpPr/>
      </dsp:nvSpPr>
      <dsp:spPr>
        <a:xfrm>
          <a:off x="2889681" y="2801044"/>
          <a:ext cx="2044470" cy="354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12"/>
              </a:lnTo>
              <a:lnTo>
                <a:pt x="2044470" y="177412"/>
              </a:lnTo>
              <a:lnTo>
                <a:pt x="2044470" y="3548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5BD37-42C8-4DB1-92F4-9778D65C63A6}">
      <dsp:nvSpPr>
        <dsp:cNvPr id="0" name=""/>
        <dsp:cNvSpPr/>
      </dsp:nvSpPr>
      <dsp:spPr>
        <a:xfrm>
          <a:off x="2843961" y="2801044"/>
          <a:ext cx="91440" cy="3548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48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2B320-BF28-41DD-B71F-C45940B58D68}">
      <dsp:nvSpPr>
        <dsp:cNvPr id="0" name=""/>
        <dsp:cNvSpPr/>
      </dsp:nvSpPr>
      <dsp:spPr>
        <a:xfrm>
          <a:off x="845210" y="2801044"/>
          <a:ext cx="2044470" cy="354825"/>
        </a:xfrm>
        <a:custGeom>
          <a:avLst/>
          <a:gdLst/>
          <a:ahLst/>
          <a:cxnLst/>
          <a:rect l="0" t="0" r="0" b="0"/>
          <a:pathLst>
            <a:path>
              <a:moveTo>
                <a:pt x="2044470" y="0"/>
              </a:moveTo>
              <a:lnTo>
                <a:pt x="2044470" y="177412"/>
              </a:lnTo>
              <a:lnTo>
                <a:pt x="0" y="177412"/>
              </a:lnTo>
              <a:lnTo>
                <a:pt x="0" y="3548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1F60C-5A02-4013-B4DE-411DC257C473}">
      <dsp:nvSpPr>
        <dsp:cNvPr id="0" name=""/>
        <dsp:cNvSpPr/>
      </dsp:nvSpPr>
      <dsp:spPr>
        <a:xfrm>
          <a:off x="2467270" y="1956222"/>
          <a:ext cx="844822" cy="84482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C27D1-2755-4368-9B73-08F985E01842}">
      <dsp:nvSpPr>
        <dsp:cNvPr id="0" name=""/>
        <dsp:cNvSpPr/>
      </dsp:nvSpPr>
      <dsp:spPr>
        <a:xfrm>
          <a:off x="2467270" y="1956222"/>
          <a:ext cx="844822" cy="84482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14C01-3440-4A74-84B0-D106FDEDB1FD}">
      <dsp:nvSpPr>
        <dsp:cNvPr id="0" name=""/>
        <dsp:cNvSpPr/>
      </dsp:nvSpPr>
      <dsp:spPr>
        <a:xfrm>
          <a:off x="2044858" y="2108290"/>
          <a:ext cx="1689645" cy="5406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Bank of universe</a:t>
          </a:r>
          <a:endParaRPr lang="en-US" sz="1800" kern="1200" dirty="0"/>
        </a:p>
      </dsp:txBody>
      <dsp:txXfrm>
        <a:off x="2044858" y="2108290"/>
        <a:ext cx="1689645" cy="540686"/>
      </dsp:txXfrm>
    </dsp:sp>
    <dsp:sp modelId="{DF02C531-D804-4D7F-BE46-72B0E012F80A}">
      <dsp:nvSpPr>
        <dsp:cNvPr id="0" name=""/>
        <dsp:cNvSpPr/>
      </dsp:nvSpPr>
      <dsp:spPr>
        <a:xfrm>
          <a:off x="422799" y="3155870"/>
          <a:ext cx="844822" cy="84482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57563-6F9C-4533-8F36-1D8113EA0E1E}">
      <dsp:nvSpPr>
        <dsp:cNvPr id="0" name=""/>
        <dsp:cNvSpPr/>
      </dsp:nvSpPr>
      <dsp:spPr>
        <a:xfrm>
          <a:off x="422799" y="3155870"/>
          <a:ext cx="844822" cy="84482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13DEB-7C16-450D-B404-7F2BD52CED34}">
      <dsp:nvSpPr>
        <dsp:cNvPr id="0" name=""/>
        <dsp:cNvSpPr/>
      </dsp:nvSpPr>
      <dsp:spPr>
        <a:xfrm>
          <a:off x="388" y="3307938"/>
          <a:ext cx="1689645" cy="5406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Login</a:t>
          </a:r>
          <a:endParaRPr lang="en-US" sz="1800" kern="1200" dirty="0"/>
        </a:p>
      </dsp:txBody>
      <dsp:txXfrm>
        <a:off x="388" y="3307938"/>
        <a:ext cx="1689645" cy="540686"/>
      </dsp:txXfrm>
    </dsp:sp>
    <dsp:sp modelId="{56D4D4BF-F254-4C51-A7AA-26C1373469FB}">
      <dsp:nvSpPr>
        <dsp:cNvPr id="0" name=""/>
        <dsp:cNvSpPr/>
      </dsp:nvSpPr>
      <dsp:spPr>
        <a:xfrm>
          <a:off x="2467270" y="3155870"/>
          <a:ext cx="844822" cy="84482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43322-6796-42E9-ACED-53B7206A106B}">
      <dsp:nvSpPr>
        <dsp:cNvPr id="0" name=""/>
        <dsp:cNvSpPr/>
      </dsp:nvSpPr>
      <dsp:spPr>
        <a:xfrm>
          <a:off x="2467270" y="3155870"/>
          <a:ext cx="844822" cy="84482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A8496-8C23-453C-9D47-4B58B5C4A2D1}">
      <dsp:nvSpPr>
        <dsp:cNvPr id="0" name=""/>
        <dsp:cNvSpPr/>
      </dsp:nvSpPr>
      <dsp:spPr>
        <a:xfrm>
          <a:off x="2044858" y="3307938"/>
          <a:ext cx="1689645" cy="5406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Register</a:t>
          </a:r>
          <a:endParaRPr lang="en-US" sz="1800" kern="1200" dirty="0"/>
        </a:p>
      </dsp:txBody>
      <dsp:txXfrm>
        <a:off x="2044858" y="3307938"/>
        <a:ext cx="1689645" cy="540686"/>
      </dsp:txXfrm>
    </dsp:sp>
    <dsp:sp modelId="{BB0D771E-DE79-4D86-997F-1CCFA99385A0}">
      <dsp:nvSpPr>
        <dsp:cNvPr id="0" name=""/>
        <dsp:cNvSpPr/>
      </dsp:nvSpPr>
      <dsp:spPr>
        <a:xfrm>
          <a:off x="4511740" y="3155870"/>
          <a:ext cx="844822" cy="84482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2909DC-504B-435A-AEFD-8406BF368F81}">
      <dsp:nvSpPr>
        <dsp:cNvPr id="0" name=""/>
        <dsp:cNvSpPr/>
      </dsp:nvSpPr>
      <dsp:spPr>
        <a:xfrm>
          <a:off x="4511740" y="3155870"/>
          <a:ext cx="844822" cy="84482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4876F-2E11-4A9F-96F7-D926FBFC66A5}">
      <dsp:nvSpPr>
        <dsp:cNvPr id="0" name=""/>
        <dsp:cNvSpPr/>
      </dsp:nvSpPr>
      <dsp:spPr>
        <a:xfrm>
          <a:off x="4089329" y="3307938"/>
          <a:ext cx="1689645" cy="5406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Logout</a:t>
          </a:r>
          <a:endParaRPr lang="en-US" sz="1800" kern="1200" dirty="0"/>
        </a:p>
      </dsp:txBody>
      <dsp:txXfrm>
        <a:off x="4089329" y="3307938"/>
        <a:ext cx="1689645" cy="540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A82768-1E57-47EA-AF2E-E9CA24070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07BA8-C98F-4048-B292-FBE91B9F5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7214B-CE73-49ED-81D6-AE18406E7D19}" type="datetimeFigureOut">
              <a:rPr lang="sr-Latn-RS" smtClean="0"/>
              <a:t>9.1.2023.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086BE-242B-4A57-846D-D93FC12F56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CDA87-1026-4FBB-B763-859D3158F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AFA94-8A88-473A-8408-AFF0FBFD2FA8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03528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0AE18-74F9-46C8-BC47-F667830AD895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B297F-2BFF-43B0-B225-EDC8EDF5D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50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297F-2BFF-43B0-B225-EDC8EDF5D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9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EB59B5-0AFE-4FB4-B4D1-A93A02D2A8B4}"/>
              </a:ext>
            </a:extLst>
          </p:cNvPr>
          <p:cNvCxnSpPr>
            <a:cxnSpLocks/>
          </p:cNvCxnSpPr>
          <p:nvPr userDrawn="1"/>
        </p:nvCxnSpPr>
        <p:spPr>
          <a:xfrm>
            <a:off x="7379936" y="1658711"/>
            <a:ext cx="48120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11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8E0DB-5748-49A9-A068-6F825AF5F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5A87DA-22B6-44E4-B7FA-A9A4A822BBC1}"/>
              </a:ext>
            </a:extLst>
          </p:cNvPr>
          <p:cNvCxnSpPr>
            <a:cxnSpLocks/>
          </p:cNvCxnSpPr>
          <p:nvPr userDrawn="1"/>
        </p:nvCxnSpPr>
        <p:spPr>
          <a:xfrm>
            <a:off x="0" y="884243"/>
            <a:ext cx="39541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12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4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39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63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6683EC-5AEB-4D35-A1F1-5C76969EF0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99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6B0196C5-C32B-45E8-8130-764868D3035E}"/>
              </a:ext>
            </a:extLst>
          </p:cNvPr>
          <p:cNvSpPr txBox="1">
            <a:spLocks/>
          </p:cNvSpPr>
          <p:nvPr/>
        </p:nvSpPr>
        <p:spPr>
          <a:xfrm>
            <a:off x="541538" y="1038879"/>
            <a:ext cx="10928412" cy="204167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  <a:sp3d extrusionH="57150">
              <a:bevelT w="38100" h="38100" prst="relaxedInset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spc="50" dirty="0" smtClean="0">
                <a:ln w="0">
                  <a:solidFill>
                    <a:srgbClr val="FF0000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Bank of Universe</a:t>
            </a:r>
          </a:p>
          <a:p>
            <a:r>
              <a:rPr lang="en-US" sz="6600" b="1" spc="50" dirty="0" smtClean="0">
                <a:ln w="0">
                  <a:solidFill>
                    <a:srgbClr val="FF0000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ATM MANAGEMENT SYSTEM</a:t>
            </a:r>
            <a:endParaRPr lang="sr-Latn-RS" sz="6600" b="1" spc="50" dirty="0">
              <a:ln w="0">
                <a:solidFill>
                  <a:srgbClr val="FF0000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8871" y="3888419"/>
            <a:ext cx="442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bg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PRESENTED BY :- TEAM 2</a:t>
            </a:r>
            <a:endParaRPr lang="en-US" sz="2800" dirty="0">
              <a:ln w="0"/>
              <a:solidFill>
                <a:schemeClr val="bg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2349" y="4411639"/>
            <a:ext cx="30139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Team 2</a:t>
            </a:r>
          </a:p>
          <a:p>
            <a:r>
              <a:rPr lang="en-US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</a:rPr>
              <a:t>Abhishek Ranjan</a:t>
            </a:r>
          </a:p>
          <a:p>
            <a:r>
              <a:rPr lang="en-US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</a:rPr>
              <a:t>Aravapalli Swarup</a:t>
            </a:r>
          </a:p>
          <a:p>
            <a:r>
              <a:rPr lang="en-US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</a:rPr>
              <a:t>Joel Antony</a:t>
            </a:r>
          </a:p>
          <a:p>
            <a:r>
              <a:rPr lang="en-US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</a:rPr>
              <a:t>Md Irfan</a:t>
            </a:r>
          </a:p>
          <a:p>
            <a:r>
              <a:rPr lang="en-US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</a:rPr>
              <a:t>Nishant</a:t>
            </a:r>
          </a:p>
          <a:p>
            <a:endParaRPr lang="en-US" dirty="0">
              <a:ln w="0"/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1538" y="52426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Codes to download-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https://github.com/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AbishekRanjan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/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Vishnu.git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/>
            </a:r>
            <a:b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/>
            </a:r>
            <a:b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39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134" y="514905"/>
            <a:ext cx="2858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Login Module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740024" y="1580225"/>
            <a:ext cx="6462944" cy="46518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05848" y="1953087"/>
            <a:ext cx="481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Welcome to the Login page….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3301" y="3258105"/>
            <a:ext cx="222829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Enter your name:-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3301" y="3994951"/>
            <a:ext cx="222829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Enter your pin:-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1696" y="3258105"/>
            <a:ext cx="1615736" cy="39949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11696" y="3994951"/>
            <a:ext cx="1615736" cy="3728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22416" y="4888013"/>
            <a:ext cx="1154097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Enter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9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98307" y="1269507"/>
            <a:ext cx="7794594" cy="486496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707" y="1882066"/>
            <a:ext cx="476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Login Successful…..</a:t>
            </a:r>
          </a:p>
          <a:p>
            <a:r>
              <a:rPr lang="en-US" dirty="0" smtClean="0"/>
              <a:t>Welcome to Bank of Universe….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25772" y="2831977"/>
            <a:ext cx="3071674" cy="23083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Press 1 to check current </a:t>
            </a:r>
            <a:r>
              <a:rPr lang="en-US" dirty="0" smtClean="0"/>
              <a:t>  balance</a:t>
            </a:r>
            <a:endParaRPr lang="en-US" dirty="0"/>
          </a:p>
          <a:p>
            <a:r>
              <a:rPr lang="en-US" dirty="0"/>
              <a:t> Press 2 to withdraw</a:t>
            </a:r>
          </a:p>
          <a:p>
            <a:r>
              <a:rPr lang="en-US" dirty="0"/>
              <a:t> Press 3 to Deposit</a:t>
            </a:r>
          </a:p>
          <a:p>
            <a:r>
              <a:rPr lang="en-US" dirty="0"/>
              <a:t> Press 4 to change pin</a:t>
            </a:r>
          </a:p>
          <a:p>
            <a:r>
              <a:rPr lang="en-US" dirty="0"/>
              <a:t> Press 5 for transaction</a:t>
            </a:r>
          </a:p>
          <a:p>
            <a:r>
              <a:rPr lang="en-US" dirty="0"/>
              <a:t> Press 6 to logout</a:t>
            </a:r>
          </a:p>
          <a:p>
            <a:r>
              <a:rPr lang="en-US" dirty="0"/>
              <a:t> Enter the choice:</a:t>
            </a:r>
          </a:p>
        </p:txBody>
      </p:sp>
      <p:sp>
        <p:nvSpPr>
          <p:cNvPr id="5" name="Rectangle 4"/>
          <p:cNvSpPr/>
          <p:nvPr/>
        </p:nvSpPr>
        <p:spPr>
          <a:xfrm>
            <a:off x="6818050" y="4865806"/>
            <a:ext cx="1784411" cy="22207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7950" y="5370990"/>
            <a:ext cx="914400" cy="3693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1638" y="399495"/>
            <a:ext cx="317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Login Main Menu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8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1169" y="2512381"/>
            <a:ext cx="5459767" cy="28623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Enter the choice:     </a:t>
            </a:r>
            <a:r>
              <a:rPr lang="en-US" dirty="0" smtClean="0"/>
              <a:t>1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Name          </a:t>
            </a:r>
            <a:r>
              <a:rPr lang="en-US" dirty="0"/>
              <a:t>X</a:t>
            </a:r>
            <a:r>
              <a:rPr lang="en-US" dirty="0" smtClean="0"/>
              <a:t>yz Kumar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Balance  </a:t>
            </a:r>
            <a:r>
              <a:rPr lang="en-US" dirty="0" smtClean="0"/>
              <a:t>    </a:t>
            </a:r>
            <a:r>
              <a:rPr lang="en-US" dirty="0"/>
              <a:t>6983</a:t>
            </a:r>
          </a:p>
          <a:p>
            <a:pPr>
              <a:lnSpc>
                <a:spcPct val="200000"/>
              </a:lnSpc>
            </a:pPr>
            <a:r>
              <a:rPr lang="en-US" dirty="0"/>
              <a:t>AtmCard </a:t>
            </a:r>
            <a:r>
              <a:rPr lang="en-US" dirty="0" smtClean="0"/>
              <a:t>number     7320882013305240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Mailing-address  </a:t>
            </a:r>
            <a:r>
              <a:rPr lang="en-US" dirty="0" smtClean="0"/>
              <a:t>   xyz@abc.com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3884" y="470517"/>
            <a:ext cx="319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Balance 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Enquiry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45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0249" y="2716567"/>
            <a:ext cx="5894772" cy="38318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Enter the choice</a:t>
            </a:r>
            <a:r>
              <a:rPr lang="en-US"/>
              <a:t>:     2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How </a:t>
            </a:r>
            <a:r>
              <a:rPr lang="en-US" dirty="0"/>
              <a:t>much cash you want to withdraw : </a:t>
            </a:r>
            <a:r>
              <a:rPr lang="en-US" dirty="0" smtClean="0"/>
              <a:t>  1000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Name      Xyz Kumar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Amount-deducted </a:t>
            </a:r>
            <a:r>
              <a:rPr lang="en-US" dirty="0" smtClean="0"/>
              <a:t>   1000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New-Balance   </a:t>
            </a:r>
            <a:r>
              <a:rPr lang="en-US" dirty="0" smtClean="0"/>
              <a:t>  10000.0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AtmCard </a:t>
            </a:r>
            <a:r>
              <a:rPr lang="en-US" dirty="0" smtClean="0"/>
              <a:t>number  7320882013305240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Mailing-address  </a:t>
            </a:r>
            <a:r>
              <a:rPr lang="en-US" dirty="0" smtClean="0"/>
              <a:t>xyz@Abc.com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WITHDRAWAL SUCCESSFULLY  DONE!!!!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3884" y="470517"/>
            <a:ext cx="319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Withdrawal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2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8520" y="1935332"/>
            <a:ext cx="5566299" cy="46198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Enter the choice:     </a:t>
            </a:r>
            <a:r>
              <a:rPr lang="en-US" dirty="0" smtClean="0"/>
              <a:t>3                 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How </a:t>
            </a:r>
            <a:r>
              <a:rPr lang="en-US" dirty="0"/>
              <a:t>much amount you want to added : </a:t>
            </a:r>
            <a:r>
              <a:rPr lang="en-US" dirty="0" smtClean="0"/>
              <a:t>   1000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Name        Xyz Kumar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Amount-Added </a:t>
            </a:r>
            <a:r>
              <a:rPr lang="en-US" dirty="0" smtClean="0"/>
              <a:t>    1000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New-Balance   </a:t>
            </a:r>
            <a:r>
              <a:rPr lang="en-US" dirty="0" smtClean="0"/>
              <a:t>10000.0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AtmCard </a:t>
            </a:r>
            <a:r>
              <a:rPr lang="en-US" dirty="0" smtClean="0"/>
              <a:t>number    7320882013305240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Mailing-address  </a:t>
            </a:r>
            <a:r>
              <a:rPr lang="en-US" dirty="0" smtClean="0"/>
              <a:t>xyz@abc.com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DEPOSIT SUCCESSFULLY DONE !!!!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3884" y="470517"/>
            <a:ext cx="319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Deposit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2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6567" y="2077375"/>
            <a:ext cx="656947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Enter the </a:t>
            </a:r>
            <a:r>
              <a:rPr lang="en-US" dirty="0" smtClean="0"/>
              <a:t>choice:         4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Enter new 4 digit pin code : </a:t>
            </a:r>
            <a:r>
              <a:rPr lang="en-US" dirty="0" smtClean="0"/>
              <a:t>1234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PIN CODE UPDATED SUCCESSFULLY!!!!</a:t>
            </a:r>
          </a:p>
        </p:txBody>
      </p:sp>
      <p:sp>
        <p:nvSpPr>
          <p:cNvPr id="3" name="Rectangle 2"/>
          <p:cNvSpPr/>
          <p:nvPr/>
        </p:nvSpPr>
        <p:spPr>
          <a:xfrm>
            <a:off x="4465468" y="2237173"/>
            <a:ext cx="1411549" cy="32847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3884" y="470517"/>
            <a:ext cx="319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Change Pin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9553" y="266330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74632" y="1997839"/>
            <a:ext cx="6744071" cy="3000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</a:rPr>
              <a:t>Enter </a:t>
            </a: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smtClean="0">
                <a:solidFill>
                  <a:srgbClr val="000000"/>
                </a:solidFill>
              </a:rPr>
              <a:t>choice:                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5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Enter amount for </a:t>
            </a:r>
            <a:r>
              <a:rPr lang="en-US" dirty="0" smtClean="0">
                <a:solidFill>
                  <a:srgbClr val="000000"/>
                </a:solidFill>
              </a:rPr>
              <a:t>transaction 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1000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Enter correct Account number for </a:t>
            </a:r>
            <a:r>
              <a:rPr lang="en-US" dirty="0" smtClean="0">
                <a:solidFill>
                  <a:srgbClr val="000000"/>
                </a:solidFill>
              </a:rPr>
              <a:t>transaction :   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6296858756781254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TRANSACTION SUCCESSFUL!!!!!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7320" y="2139882"/>
            <a:ext cx="923277" cy="2929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1638" y="399495"/>
            <a:ext cx="317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Transaction 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32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24109" y="4531648"/>
            <a:ext cx="9978501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Login module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Enter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the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choice:</a:t>
            </a:r>
            <a:r>
              <a:rPr lang="en-US" dirty="0" smtClean="0">
                <a:solidFill>
                  <a:srgbClr val="00C87D"/>
                </a:solidFill>
                <a:latin typeface="Courier New" panose="02070309020205020404" pitchFamily="49" charset="0"/>
              </a:rPr>
              <a:t>6</a:t>
            </a:r>
            <a:endParaRPr lang="en-US" dirty="0">
              <a:solidFill>
                <a:srgbClr val="00C87D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Thank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you for visiting!!!!!!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May God be with you today and always! I Hope that You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Have a Nice Day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Bank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Of Universe.....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1661" y="1845167"/>
            <a:ext cx="9419209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Main Menu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Enter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the choice: </a:t>
            </a:r>
            <a:r>
              <a:rPr lang="en-US" dirty="0">
                <a:solidFill>
                  <a:srgbClr val="00C87D"/>
                </a:solidFill>
                <a:latin typeface="Courier New" panose="02070309020205020404" pitchFamily="49" charset="0"/>
              </a:rPr>
              <a:t>3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Thank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you for visiting!!!!!!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May God be with you today and always! I Hope that You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Have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 Nice Day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Bank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Universe....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638" y="399495"/>
            <a:ext cx="317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Logout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5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Contents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716034"/>
            <a:ext cx="8946541" cy="4195481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92D050"/>
                </a:solidFill>
              </a:rPr>
              <a:t>Home Page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Customer Login Module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Men Module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Women Module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Gear Module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Logout Module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Selenium Codes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Extent Report </a:t>
            </a:r>
          </a:p>
        </p:txBody>
      </p:sp>
    </p:spTree>
    <p:extLst>
      <p:ext uri="{BB962C8B-B14F-4D97-AF65-F5344CB8AC3E}">
        <p14:creationId xmlns:p14="http://schemas.microsoft.com/office/powerpoint/2010/main" val="9909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66091"/>
            <a:ext cx="9404723" cy="846693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89" y="1212784"/>
            <a:ext cx="11962166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7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7667" y="1636735"/>
            <a:ext cx="8825658" cy="1361388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slope"/>
            </a:sp3d>
          </a:bodyPr>
          <a:lstStyle/>
          <a:p>
            <a:r>
              <a:rPr lang="en-US" b="1" spc="50" dirty="0">
                <a:ln w="0">
                  <a:solidFill>
                    <a:srgbClr val="FFC000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CLTech Roobert ExtraBold" pitchFamily="50" charset="0"/>
                <a:cs typeface="HCLTech Roobert ExtraBold" pitchFamily="50" charset="0"/>
              </a:rPr>
              <a:t/>
            </a:r>
            <a:br>
              <a:rPr lang="en-US" b="1" spc="50" dirty="0">
                <a:ln w="0">
                  <a:solidFill>
                    <a:srgbClr val="FFC000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CLTech Roobert ExtraBold" pitchFamily="50" charset="0"/>
                <a:cs typeface="HCLTech Roobert ExtraBold" pitchFamily="50" charset="0"/>
              </a:rPr>
            </a:br>
            <a:r>
              <a:rPr lang="en-US" b="1" spc="50" dirty="0" smtClean="0">
                <a:ln w="0">
                  <a:solidFill>
                    <a:srgbClr val="FFC000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CLTech Roobert ExtraBold" pitchFamily="50" charset="0"/>
                <a:cs typeface="HCLTech Roobert ExtraBold" pitchFamily="50" charset="0"/>
              </a:rPr>
              <a:t>Automation</a:t>
            </a:r>
            <a:r>
              <a:rPr lang="en-US" b="1" dirty="0" smtClean="0">
                <a:ln>
                  <a:solidFill>
                    <a:srgbClr val="FFC000"/>
                  </a:solidFill>
                </a:ln>
                <a:latin typeface="HCLTech Roobert ExtraBold" pitchFamily="50" charset="0"/>
                <a:cs typeface="HCLTech Roobert ExtraBold" pitchFamily="50" charset="0"/>
              </a:rPr>
              <a:t> </a:t>
            </a:r>
            <a:r>
              <a:rPr lang="en-US" b="1" spc="50" dirty="0" smtClean="0">
                <a:ln w="0">
                  <a:solidFill>
                    <a:srgbClr val="FFC000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CLTech Roobert ExtraBold" pitchFamily="50" charset="0"/>
                <a:cs typeface="HCLTech Roobert ExtraBold" pitchFamily="50" charset="0"/>
              </a:rPr>
              <a:t>Project</a:t>
            </a:r>
            <a:endParaRPr lang="en-US" sz="5400" b="1" dirty="0">
              <a:ln w="0">
                <a:solidFill>
                  <a:srgbClr val="FFC000"/>
                </a:solidFill>
              </a:ln>
              <a:latin typeface="HCLTech Roobert ExtraBold" pitchFamily="50" charset="0"/>
              <a:cs typeface="HCLTech Roobert ExtraBold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8629" y="4064911"/>
            <a:ext cx="4937647" cy="3197697"/>
          </a:xfrm>
        </p:spPr>
        <p:txBody>
          <a:bodyPr>
            <a:normAutofit fontScale="85000" lnSpcReduction="20000"/>
          </a:bodyPr>
          <a:lstStyle/>
          <a:p>
            <a:r>
              <a:rPr lang="en-US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Presented by- Team 2</a:t>
            </a:r>
          </a:p>
          <a:p>
            <a:r>
              <a:rPr lang="en-US" dirty="0" smtClean="0"/>
              <a:t>				  </a:t>
            </a:r>
            <a:r>
              <a:rPr lang="en-US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Abhishek</a:t>
            </a:r>
          </a:p>
          <a:p>
            <a:r>
              <a:rPr lang="en-US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A. </a:t>
            </a:r>
            <a:r>
              <a:rPr lang="en-US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</a:t>
            </a:r>
            <a:r>
              <a:rPr lang="en-US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warup</a:t>
            </a:r>
            <a:endParaRPr lang="en-US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Irfan</a:t>
            </a:r>
          </a:p>
          <a:p>
            <a:r>
              <a:rPr lang="en-US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Joel</a:t>
            </a:r>
            <a:endParaRPr lang="en-US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</a:t>
            </a:r>
            <a:r>
              <a:rPr lang="en-US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ishant</a:t>
            </a:r>
            <a:endParaRPr lang="en-US" b="1" cap="none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/>
              <a:t>	</a:t>
            </a:r>
            <a:r>
              <a:rPr lang="en-US" dirty="0" smtClean="0"/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298714"/>
            <a:ext cx="9404723" cy="933320"/>
          </a:xfrm>
        </p:spPr>
        <p:txBody>
          <a:bodyPr/>
          <a:lstStyle/>
          <a:p>
            <a:r>
              <a:rPr lang="en-US" dirty="0" smtClean="0"/>
              <a:t>Customer Login Module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66" y="1232034"/>
            <a:ext cx="11676984" cy="53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8566"/>
          </a:xfrm>
        </p:spPr>
        <p:txBody>
          <a:bodyPr/>
          <a:lstStyle/>
          <a:p>
            <a:r>
              <a:rPr lang="en-US" dirty="0" smtClean="0"/>
              <a:t>Men Module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61" y="1337911"/>
            <a:ext cx="11848013" cy="53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6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0065"/>
          </a:xfrm>
        </p:spPr>
        <p:txBody>
          <a:bodyPr/>
          <a:lstStyle/>
          <a:p>
            <a:r>
              <a:rPr lang="en-US" dirty="0" smtClean="0"/>
              <a:t>Women Module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88" y="1212783"/>
            <a:ext cx="11803344" cy="54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1189"/>
          </a:xfrm>
        </p:spPr>
        <p:txBody>
          <a:bodyPr/>
          <a:lstStyle/>
          <a:p>
            <a:r>
              <a:rPr lang="en-US" dirty="0" smtClean="0"/>
              <a:t>Gear Module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61" y="1212782"/>
            <a:ext cx="11992134" cy="55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3063"/>
          </a:xfrm>
        </p:spPr>
        <p:txBody>
          <a:bodyPr/>
          <a:lstStyle/>
          <a:p>
            <a:r>
              <a:rPr lang="en-US" dirty="0" smtClean="0"/>
              <a:t>Logout Module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72" y="1270534"/>
            <a:ext cx="11900058" cy="549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9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14" y="0"/>
            <a:ext cx="9404723" cy="1394936"/>
          </a:xfrm>
        </p:spPr>
        <p:txBody>
          <a:bodyPr/>
          <a:lstStyle/>
          <a:p>
            <a:r>
              <a:rPr lang="en-US" u="sng" dirty="0" smtClean="0"/>
              <a:t>Selenium Codes</a:t>
            </a:r>
            <a:br>
              <a:rPr lang="en-US" u="sng" dirty="0" smtClean="0"/>
            </a:br>
            <a:r>
              <a:rPr lang="en-US" sz="3200" dirty="0"/>
              <a:t>1.setup </a:t>
            </a:r>
            <a:r>
              <a:rPr lang="en-US" sz="3200" dirty="0" smtClean="0"/>
              <a:t>()-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403" y="1214791"/>
            <a:ext cx="7838012" cy="4127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03" y="5040337"/>
            <a:ext cx="7838012" cy="14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0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8498"/>
          </a:xfrm>
        </p:spPr>
        <p:txBody>
          <a:bodyPr/>
          <a:lstStyle/>
          <a:p>
            <a:r>
              <a:rPr lang="en-US" dirty="0" smtClean="0"/>
              <a:t>2.Customer login ()-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22905"/>
            <a:ext cx="10221374" cy="51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13" y="1320134"/>
            <a:ext cx="11207546" cy="5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19" y="188767"/>
            <a:ext cx="9404723" cy="687925"/>
          </a:xfrm>
        </p:spPr>
        <p:txBody>
          <a:bodyPr/>
          <a:lstStyle/>
          <a:p>
            <a:r>
              <a:rPr lang="en-US" dirty="0" smtClean="0"/>
              <a:t>3.Men ()-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561" y="1046376"/>
            <a:ext cx="8218441" cy="4100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61" y="5147036"/>
            <a:ext cx="8218441" cy="14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4.Women </a:t>
            </a:r>
            <a:r>
              <a:rPr lang="en-US" dirty="0" smtClean="0"/>
              <a:t>()-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051" y="1152983"/>
            <a:ext cx="8409042" cy="4195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51" y="5348745"/>
            <a:ext cx="8409042" cy="13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DD82E1-7979-4CF0-9B78-B6F25AED78F4}"/>
              </a:ext>
            </a:extLst>
          </p:cNvPr>
          <p:cNvSpPr txBox="1">
            <a:spLocks/>
          </p:cNvSpPr>
          <p:nvPr/>
        </p:nvSpPr>
        <p:spPr>
          <a:xfrm>
            <a:off x="0" y="257452"/>
            <a:ext cx="3959750" cy="6171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CONTENT</a:t>
            </a:r>
            <a:endParaRPr lang="sr-Latn-R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3457693" y="1093388"/>
            <a:ext cx="6738151" cy="507831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Overview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Requirement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Use case Diagram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Sequence Diagram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Modules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Register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Login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Balance Enquiry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Withdrawal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Deposit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pin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Transaction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logout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logout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3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5.Bag </a:t>
            </a:r>
            <a:r>
              <a:rPr lang="en-US" dirty="0" smtClean="0"/>
              <a:t>()-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232506"/>
            <a:ext cx="10307835" cy="54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r>
              <a:rPr lang="en-US" dirty="0" smtClean="0"/>
              <a:t>6.Logout ()-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2" y="1279640"/>
            <a:ext cx="10194840" cy="522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2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04" y="1408644"/>
            <a:ext cx="10654052" cy="48978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5822" y="329938"/>
            <a:ext cx="9667164" cy="933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5822" y="329938"/>
            <a:ext cx="9667164" cy="933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7042" y="329938"/>
            <a:ext cx="9404723" cy="733259"/>
          </a:xfrm>
        </p:spPr>
        <p:txBody>
          <a:bodyPr/>
          <a:lstStyle/>
          <a:p>
            <a:r>
              <a:rPr lang="en-US" dirty="0" smtClean="0"/>
              <a:t>Extent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8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7" y="1284615"/>
            <a:ext cx="10922504" cy="51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8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408" y="1570260"/>
            <a:ext cx="8825657" cy="1915647"/>
          </a:xfrm>
        </p:spPr>
        <p:txBody>
          <a:bodyPr>
            <a:scene3d>
              <a:camera prst="obliqueBottomRight"/>
              <a:lightRig rig="threePt" dir="t"/>
            </a:scene3d>
            <a:sp3d extrusionH="57150">
              <a:bevelT w="38100" h="38100" prst="slope"/>
            </a:sp3d>
          </a:bodyPr>
          <a:lstStyle/>
          <a:p>
            <a:r>
              <a:rPr lang="en-US" sz="8800" b="1" dirty="0" smtClean="0">
                <a:ln w="9525">
                  <a:solidFill>
                    <a:srgbClr val="FF0000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     THANK </a:t>
            </a:r>
            <a:r>
              <a:rPr lang="en-US" sz="8800" b="1" dirty="0" smtClean="0">
                <a:ln w="9525">
                  <a:solidFill>
                    <a:srgbClr val="FF0000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YOU</a:t>
            </a:r>
            <a:endParaRPr lang="en-US" sz="8800" b="1" dirty="0">
              <a:ln w="9525">
                <a:solidFill>
                  <a:srgbClr val="FF0000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92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435" y="1450828"/>
            <a:ext cx="5440397" cy="466281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software AMS is to be developed for Automated Teller Machine (ATM).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 Automated Teller Machine is computerized system which will provide a secure platform for customers of banks to perform financial transactions in public places such as roads, malls, offices etc.; without any human intervention.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system will provide a user-friendly interface to access financial facilities provided by banks.</a:t>
            </a: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356435" y="275208"/>
            <a:ext cx="3292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79981" y="1939099"/>
            <a:ext cx="5347854" cy="466281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Hardware Requirements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Processor :- Intel Pentium 4 or Later 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Compatible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RAM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:- 1GB 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more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Monitor :- SVGA Color Monitor (Touch Screen or Simple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Pointing Device :- Touch Pad or Keys2.3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Software Requirements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Operating System :- Microsoft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Windows 7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or Later or Equivalent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Front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End :-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Eclipse ide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Back End :- Oracle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11g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378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34692117"/>
              </p:ext>
            </p:extLst>
          </p:nvPr>
        </p:nvGraphicFramePr>
        <p:xfrm>
          <a:off x="6098958" y="470517"/>
          <a:ext cx="5779363" cy="5956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8171" y="470517"/>
            <a:ext cx="290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Requirement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959" y="1807578"/>
            <a:ext cx="5587999" cy="46198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current balance- user can check the bank balance with given options.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withdraw- user can withdraw the amount with their own choice of the amount available in their account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deposit- user can credit the amount of their choice.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change pin- user can change their pin code by giving new pin code.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transaction- user can transfer money by entering amount to be sent and the account no. for which they have to transfer the money.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logout- user can exit the page by selecting logout option</a:t>
            </a:r>
          </a:p>
        </p:txBody>
      </p:sp>
    </p:spTree>
    <p:extLst>
      <p:ext uri="{BB962C8B-B14F-4D97-AF65-F5344CB8AC3E}">
        <p14:creationId xmlns:p14="http://schemas.microsoft.com/office/powerpoint/2010/main" val="14185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18" y="1163782"/>
            <a:ext cx="10002982" cy="506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452582"/>
            <a:ext cx="347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Use Case Diagram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52582"/>
            <a:ext cx="347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Sequence Diagram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2691" y="-8312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92784" y="1083076"/>
            <a:ext cx="6409678" cy="532660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14221" y="1580225"/>
            <a:ext cx="1020932" cy="3693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4043" y="1580225"/>
            <a:ext cx="729299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ATM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0570" y="1569582"/>
            <a:ext cx="1207363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039359" y="1949557"/>
            <a:ext cx="37737" cy="43535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950491" y="1938914"/>
            <a:ext cx="40985" cy="43535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075503" y="1938914"/>
            <a:ext cx="58748" cy="4284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166218" y="2270918"/>
            <a:ext cx="1802024" cy="10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17903" y="2086252"/>
            <a:ext cx="107524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166218" y="2702822"/>
            <a:ext cx="1787523" cy="13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20759" y="2476871"/>
            <a:ext cx="109328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REQ PIN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166218" y="3293101"/>
            <a:ext cx="1784273" cy="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09025" y="3057935"/>
            <a:ext cx="142930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ENTER PIN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68242" y="3547985"/>
            <a:ext cx="2107261" cy="3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43342" y="3317120"/>
            <a:ext cx="108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023579" y="3914582"/>
            <a:ext cx="2051924" cy="7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73504" y="3685595"/>
            <a:ext cx="97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VALID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3799643" y="3391269"/>
            <a:ext cx="3768" cy="28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71308" y="3630965"/>
            <a:ext cx="1796934" cy="6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72871" y="3402392"/>
            <a:ext cx="13944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133970" y="4288114"/>
            <a:ext cx="1807791" cy="17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11117" y="4015790"/>
            <a:ext cx="12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OPTIONS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145134" y="4738200"/>
            <a:ext cx="1823108" cy="8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124050" y="5092310"/>
            <a:ext cx="1817711" cy="26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24050" y="5608226"/>
            <a:ext cx="1835087" cy="34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42371" y="4436075"/>
            <a:ext cx="14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withdraw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45845" y="4806418"/>
            <a:ext cx="1421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Withdraw complete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499844" y="5424314"/>
            <a:ext cx="10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Receipt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991852" y="2110247"/>
            <a:ext cx="171624" cy="15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56483" y="2110247"/>
            <a:ext cx="67096" cy="1944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009363" y="4126351"/>
            <a:ext cx="135771" cy="1778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41761" y="4199137"/>
            <a:ext cx="81818" cy="1705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75503" y="3057935"/>
            <a:ext cx="58748" cy="1327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9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6948" y="177553"/>
            <a:ext cx="30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Modules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5" y="1539778"/>
            <a:ext cx="11061576" cy="48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38761" y="1844914"/>
            <a:ext cx="7182035" cy="450985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75355" y="221054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55759" y="216482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5154" y="2349487"/>
            <a:ext cx="518455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Welcome to the  Register page…..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80557" y="3036163"/>
            <a:ext cx="2549222" cy="25423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Enter the id:-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Enter the name:-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Enter the Email:-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Enter the Amount:-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Enter the ATM card :-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Enter the Phone No:-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00542" y="3054837"/>
            <a:ext cx="1429305" cy="3195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00543" y="3476577"/>
            <a:ext cx="1429305" cy="3195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0542" y="3940044"/>
            <a:ext cx="1429305" cy="3195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00542" y="4396264"/>
            <a:ext cx="1429305" cy="3195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00542" y="4818004"/>
            <a:ext cx="1429305" cy="3195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13859" y="5239744"/>
            <a:ext cx="1429305" cy="3195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27433" y="5755619"/>
            <a:ext cx="2104007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1638" y="399495"/>
            <a:ext cx="317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Register Module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07 nov" id="{808FCB5D-AA30-475D-AC16-112245198C2E}" vid="{4338D20D-14F2-4BC1-9B68-72AACC0C05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blue-stripes-office</Template>
  <TotalTime>1996</TotalTime>
  <Words>582</Words>
  <Application>Microsoft Office PowerPoint</Application>
  <PresentationFormat>Widescreen</PresentationFormat>
  <Paragraphs>177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Courier New</vt:lpstr>
      <vt:lpstr>HCLTech Roobert ExtraBold</vt:lpstr>
      <vt:lpstr>Wingdings</vt:lpstr>
      <vt:lpstr>Office Theme</vt:lpstr>
      <vt:lpstr>PowerPoint Presentation</vt:lpstr>
      <vt:lpstr> Automation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Contents:</vt:lpstr>
      <vt:lpstr>Home Page</vt:lpstr>
      <vt:lpstr>Customer Login Module</vt:lpstr>
      <vt:lpstr>Men Module</vt:lpstr>
      <vt:lpstr>Women Module</vt:lpstr>
      <vt:lpstr>Gear Module</vt:lpstr>
      <vt:lpstr>Logout Module</vt:lpstr>
      <vt:lpstr>Selenium Codes 1.setup ()- </vt:lpstr>
      <vt:lpstr>2.Customer login ()-</vt:lpstr>
      <vt:lpstr>PowerPoint Presentation</vt:lpstr>
      <vt:lpstr>3.Men ()-</vt:lpstr>
      <vt:lpstr>                       4.Women ()-</vt:lpstr>
      <vt:lpstr>               5.Bag ()-</vt:lpstr>
      <vt:lpstr>6.Logout ()-</vt:lpstr>
      <vt:lpstr>Extent Report</vt:lpstr>
      <vt:lpstr>PowerPoint Presentation</vt:lpstr>
      <vt:lpstr>          THANK YOU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free powerpoint templates</dc:subject>
  <dc:creator>Abhishek Ranjan</dc:creator>
  <cp:keywords>powerpoint slide design free</cp:keywords>
  <dc:description>Download fully free templates for PowerPoint presentations.</dc:description>
  <cp:lastModifiedBy>Abhishek Ranjan</cp:lastModifiedBy>
  <cp:revision>47</cp:revision>
  <dcterms:created xsi:type="dcterms:W3CDTF">2023-01-05T09:48:17Z</dcterms:created>
  <dcterms:modified xsi:type="dcterms:W3CDTF">2023-01-10T09:04:01Z</dcterms:modified>
  <cp:category>Free PowerPoint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960f4628-e013-4c3f-8df4-133cfb3a05bd</vt:lpwstr>
  </property>
  <property fmtid="{D5CDD505-2E9C-101B-9397-08002B2CF9AE}" pid="3" name="HCLClassification">
    <vt:lpwstr>HCL_Cla5s_Publ1c</vt:lpwstr>
  </property>
  <property fmtid="{D5CDD505-2E9C-101B-9397-08002B2CF9AE}" pid="4" name="HCLClassD6">
    <vt:lpwstr>False</vt:lpwstr>
  </property>
</Properties>
</file>